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1228" y="-158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10/1/2024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ARTUR BIBE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ΑΕ 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Αττικής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200.000,00€ εκ των οποίων η δημόσια δαπάνη ανέρχεται σε 100.000,00€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200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Maria</cp:lastModifiedBy>
  <cp:revision>52</cp:revision>
  <dcterms:created xsi:type="dcterms:W3CDTF">2018-02-13T12:16:57Z</dcterms:created>
  <dcterms:modified xsi:type="dcterms:W3CDTF">2024-01-10T11:07:50Z</dcterms:modified>
</cp:coreProperties>
</file>